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Playfair Display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Oswald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bold.fntdata"/><Relationship Id="rId22" Type="http://schemas.openxmlformats.org/officeDocument/2006/relationships/font" Target="fonts/PlayfairDisplay-boldItalic.fntdata"/><Relationship Id="rId21" Type="http://schemas.openxmlformats.org/officeDocument/2006/relationships/font" Target="fonts/PlayfairDisplay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Oswald-bold.fntdata"/><Relationship Id="rId27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PlayfairDisplay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8a912acb4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8a912acb4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8a912acb4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8a912acb4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8a912acb4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8a912acb4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8a912acb4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8a912acb4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8a912acb4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8a912acb4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8a912acb4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8a912acb4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9a0dbdd3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9a0dbdd3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49a0dbdd3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49a0dbdd3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9a0dbdd3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9a0dbdd3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48a912acb4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48a912acb4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8a912acb4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8a912acb4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8a912acb4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8a912acb4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5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1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9.png"/><Relationship Id="rId4" Type="http://schemas.openxmlformats.org/officeDocument/2006/relationships/image" Target="../media/image2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6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png"/><Relationship Id="rId4" Type="http://schemas.openxmlformats.org/officeDocument/2006/relationships/image" Target="../media/image6.png"/><Relationship Id="rId5" Type="http://schemas.openxmlformats.org/officeDocument/2006/relationships/image" Target="../media/image15.png"/><Relationship Id="rId6" Type="http://schemas.openxmlformats.org/officeDocument/2006/relationships/image" Target="../media/image20.png"/><Relationship Id="rId7" Type="http://schemas.openxmlformats.org/officeDocument/2006/relationships/image" Target="../media/image5.png"/><Relationship Id="rId8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9.png"/><Relationship Id="rId5" Type="http://schemas.openxmlformats.org/officeDocument/2006/relationships/image" Target="../media/image9.png"/><Relationship Id="rId6" Type="http://schemas.openxmlformats.org/officeDocument/2006/relationships/image" Target="../media/image11.png"/><Relationship Id="rId7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Relationship Id="rId4" Type="http://schemas.openxmlformats.org/officeDocument/2006/relationships/image" Target="../media/image1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62750" y="-1199600"/>
            <a:ext cx="7279026" cy="696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5225" y="1805750"/>
            <a:ext cx="4063349" cy="333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 rotWithShape="1">
          <a:blip r:embed="rId5">
            <a:alphaModFix/>
          </a:blip>
          <a:srcRect b="8050" l="0" r="0" t="-8050"/>
          <a:stretch/>
        </p:blipFill>
        <p:spPr>
          <a:xfrm>
            <a:off x="0" y="2955375"/>
            <a:ext cx="2041150" cy="218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Clínicas</a:t>
            </a:r>
            <a:r>
              <a:rPr lang="es"/>
              <a:t> veterinarias</a:t>
            </a:r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8550" y="2867875"/>
            <a:ext cx="1631573" cy="1638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9438" y="687425"/>
            <a:ext cx="1831724" cy="3768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59900" y="687412"/>
            <a:ext cx="1831724" cy="37686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title"/>
          </p:nvPr>
        </p:nvSpPr>
        <p:spPr>
          <a:xfrm>
            <a:off x="265488" y="778625"/>
            <a:ext cx="4045200" cy="140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Paseo</a:t>
            </a:r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4875" y="152400"/>
            <a:ext cx="2351806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2688" y="2571750"/>
            <a:ext cx="1970826" cy="197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557250" y="663975"/>
            <a:ext cx="3461700" cy="149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Tienda</a:t>
            </a:r>
            <a:endParaRPr/>
          </a:p>
        </p:txBody>
      </p:sp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6969" y="2207375"/>
            <a:ext cx="2682252" cy="2011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30213" y="766900"/>
            <a:ext cx="1483575" cy="30523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18075" y="766900"/>
            <a:ext cx="1483575" cy="305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08025" y="766944"/>
            <a:ext cx="1483575" cy="30523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2488" y="-990600"/>
            <a:ext cx="7279026" cy="696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4"/>
          <p:cNvPicPr preferRelativeResize="0"/>
          <p:nvPr/>
        </p:nvPicPr>
        <p:blipFill rotWithShape="1">
          <a:blip r:embed="rId3">
            <a:alphaModFix/>
          </a:blip>
          <a:srcRect b="47596" l="10428" r="28654" t="27355"/>
          <a:stretch/>
        </p:blipFill>
        <p:spPr>
          <a:xfrm>
            <a:off x="846063" y="580875"/>
            <a:ext cx="7451878" cy="1915124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684000" y="3132000"/>
            <a:ext cx="3288000" cy="11520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/>
              <a:t>Usuarios que estén interesados por el bienestar de sus mascotas.</a:t>
            </a:r>
            <a:endParaRPr b="1" sz="1800"/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/>
          <p:cNvPicPr preferRelativeResize="0"/>
          <p:nvPr/>
        </p:nvPicPr>
        <p:blipFill rotWithShape="1">
          <a:blip r:embed="rId3">
            <a:alphaModFix/>
          </a:blip>
          <a:srcRect b="32139" l="2132" r="26540" t="39977"/>
          <a:stretch/>
        </p:blipFill>
        <p:spPr>
          <a:xfrm>
            <a:off x="402000" y="1552875"/>
            <a:ext cx="8339998" cy="2037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5122687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9972" y="652960"/>
            <a:ext cx="4664025" cy="37287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850" y="2193450"/>
            <a:ext cx="2937901" cy="295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2292000" cy="2312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16800" y="-1"/>
            <a:ext cx="3827204" cy="2719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35325" y="2479100"/>
            <a:ext cx="2367327" cy="2719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24000" y="-167062"/>
            <a:ext cx="2646150" cy="264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38750" y="2260300"/>
            <a:ext cx="2937900" cy="293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5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0000" y="72000"/>
            <a:ext cx="6024001" cy="4219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19888" y="1644000"/>
            <a:ext cx="3499499" cy="3499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000" y="0"/>
            <a:ext cx="3738000" cy="3821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2" y="1321650"/>
            <a:ext cx="5095800" cy="382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0"/>
            <a:ext cx="1479750" cy="147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9"/>
          <p:cNvPicPr preferRelativeResize="0"/>
          <p:nvPr/>
        </p:nvPicPr>
        <p:blipFill rotWithShape="1">
          <a:blip r:embed="rId3">
            <a:alphaModFix/>
          </a:blip>
          <a:srcRect b="39309" l="18012" r="29596" t="40354"/>
          <a:stretch/>
        </p:blipFill>
        <p:spPr>
          <a:xfrm>
            <a:off x="612587" y="1611188"/>
            <a:ext cx="7918826" cy="1921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Registro e Inicio de sesión </a:t>
            </a:r>
            <a:endParaRPr/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7700" y="542600"/>
            <a:ext cx="1972500" cy="4058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8425" y="489688"/>
            <a:ext cx="1972500" cy="416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Menú</a:t>
            </a:r>
            <a:endParaRPr/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6450" y="152400"/>
            <a:ext cx="2351806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F9D58"/>
      </a:accent4>
      <a:accent5>
        <a:srgbClr val="01AFD1"/>
      </a:accent5>
      <a:accent6>
        <a:srgbClr val="9C27B0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